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AC4C2-984C-4E18-B6B0-67C201BDC682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C827-1FFE-4FA0-8DCE-F51567B50E7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AC4C2-984C-4E18-B6B0-67C201BDC682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C827-1FFE-4FA0-8DCE-F51567B50E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AC4C2-984C-4E18-B6B0-67C201BDC682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C827-1FFE-4FA0-8DCE-F51567B50E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AC4C2-984C-4E18-B6B0-67C201BDC682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C827-1FFE-4FA0-8DCE-F51567B50E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AC4C2-984C-4E18-B6B0-67C201BDC682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C827-1FFE-4FA0-8DCE-F51567B50E7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AC4C2-984C-4E18-B6B0-67C201BDC682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C827-1FFE-4FA0-8DCE-F51567B50E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AC4C2-984C-4E18-B6B0-67C201BDC682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C827-1FFE-4FA0-8DCE-F51567B50E7E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AC4C2-984C-4E18-B6B0-67C201BDC682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C827-1FFE-4FA0-8DCE-F51567B50E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AC4C2-984C-4E18-B6B0-67C201BDC682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C827-1FFE-4FA0-8DCE-F51567B50E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AC4C2-984C-4E18-B6B0-67C201BDC682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C827-1FFE-4FA0-8DCE-F51567B50E7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AC4C2-984C-4E18-B6B0-67C201BDC682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C827-1FFE-4FA0-8DCE-F51567B50E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05AC4C2-984C-4E18-B6B0-67C201BDC682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C6ADC827-1FFE-4FA0-8DCE-F51567B50E7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if the US never joined WWII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Cannon Duke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886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57175"/>
            <a:ext cx="2905125" cy="634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8492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2243138"/>
            <a:ext cx="5286375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8684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150" y="657225"/>
            <a:ext cx="2933700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9833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Docs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438400"/>
            <a:ext cx="34766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826" y="1571626"/>
            <a:ext cx="4681538" cy="468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4359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" y="1844040"/>
            <a:ext cx="3192708" cy="433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38200" y="46482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Hitler Takes Over All of Europe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057400"/>
            <a:ext cx="35814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57800" y="48768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Germany 1953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559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667000"/>
            <a:ext cx="4724400" cy="2839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340836"/>
            <a:ext cx="4067175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68928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793</TotalTime>
  <Words>19</Words>
  <Application>Microsoft Office PowerPoint</Application>
  <PresentationFormat>On-screen Show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Clarity</vt:lpstr>
      <vt:lpstr>What if the US never joined WWII</vt:lpstr>
      <vt:lpstr>PowerPoint Presentation</vt:lpstr>
      <vt:lpstr>PowerPoint Presentation</vt:lpstr>
      <vt:lpstr>PowerPoint Presentation</vt:lpstr>
      <vt:lpstr>New Docs</vt:lpstr>
      <vt:lpstr>PowerPoint Presentation</vt:lpstr>
      <vt:lpstr>PowerPoint Presentation</vt:lpstr>
    </vt:vector>
  </TitlesOfParts>
  <Company>Cary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War II</dc:title>
  <dc:creator>Cannon Duke</dc:creator>
  <cp:lastModifiedBy>Cannon Duke</cp:lastModifiedBy>
  <cp:revision>6</cp:revision>
  <dcterms:created xsi:type="dcterms:W3CDTF">2013-05-15T13:13:32Z</dcterms:created>
  <dcterms:modified xsi:type="dcterms:W3CDTF">2013-05-16T02:27:24Z</dcterms:modified>
</cp:coreProperties>
</file>